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386" r:id="rId49"/>
    <p:sldId id="387" r:id="rId50"/>
    <p:sldId id="298" r:id="rId51"/>
    <p:sldId id="299" r:id="rId52"/>
    <p:sldId id="300" r:id="rId53"/>
    <p:sldId id="302" r:id="rId54"/>
    <p:sldId id="388" r:id="rId55"/>
    <p:sldId id="389" r:id="rId56"/>
    <p:sldId id="297" r:id="rId57"/>
    <p:sldId id="304" r:id="rId58"/>
    <p:sldId id="303" r:id="rId59"/>
    <p:sldId id="305" r:id="rId60"/>
    <p:sldId id="390" r:id="rId61"/>
  </p:sldIdLst>
  <p:sldSz cx="18288000" cy="10287000"/>
  <p:notesSz cx="6858000" cy="9144000"/>
  <p:embeddedFontLst>
    <p:embeddedFont>
      <p:font typeface="Calibri" panose="020F0502020204030204" pitchFamily="34" charset="0"/>
      <p:regular r:id="rId63"/>
      <p:bold r:id="rId64"/>
      <p:italic r:id="rId65"/>
      <p:boldItalic r:id="rId66"/>
    </p:embeddedFont>
    <p:embeddedFont>
      <p:font typeface="Gidole" panose="020B0604020202020204" charset="0"/>
      <p:regular r:id="rId67"/>
    </p:embeddedFont>
    <p:embeddedFont>
      <p:font typeface="League Spartan" panose="020B0604020202020204" charset="0"/>
      <p:regular r:id="rId68"/>
    </p:embeddedFont>
    <p:embeddedFont>
      <p:font typeface="Open Sans Extra Bold" panose="020B0604020202020204" charset="0"/>
      <p:regular r:id="rId69"/>
    </p:embeddedFont>
    <p:embeddedFont>
      <p:font typeface="Roboto" panose="02000000000000000000" pitchFamily="2" charset="0"/>
      <p:regular r:id="rId70"/>
      <p:bold r:id="rId71"/>
    </p:embeddedFont>
    <p:embeddedFont>
      <p:font typeface="Roboto Mono" pitchFamily="2"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386"/>
            <p14:sldId id="387"/>
          </p14:sldIdLst>
        </p14:section>
        <p14:section name="6. VLOOKUP meet join" id="{B9543CC9-49A7-4FC2-9E76-33055CDDF8FE}">
          <p14:sldIdLst>
            <p14:sldId id="298"/>
            <p14:sldId id="299"/>
            <p14:sldId id="300"/>
            <p14:sldId id="302"/>
            <p14:sldId id="388"/>
            <p14:sldId id="389"/>
          </p14:sldIdLst>
        </p14:section>
        <p14:section name="7. Conclusion" id="{A4BC7640-9CC7-418E-A546-59B7C5045359}">
          <p14:sldIdLst>
            <p14:sldId id="297"/>
            <p14:sldId id="304"/>
            <p14:sldId id="303"/>
            <p14:sldId id="305"/>
            <p14:sldId id="3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8" autoAdjust="0"/>
    <p:restoredTop sz="79213" autoAdjust="0"/>
  </p:normalViewPr>
  <p:slideViewPr>
    <p:cSldViewPr>
      <p:cViewPr varScale="1">
        <p:scale>
          <a:sx n="61" d="100"/>
          <a:sy n="61" d="100"/>
        </p:scale>
        <p:origin x="1152" y="78"/>
      </p:cViewPr>
      <p:guideLst>
        <p:guide orient="horz" pos="2160"/>
        <p:guide pos="2880"/>
      </p:guideLst>
    </p:cSldViewPr>
  </p:slideViewPr>
  <p:outlineViewPr>
    <p:cViewPr>
      <p:scale>
        <a:sx n="33" d="100"/>
        <a:sy n="33" d="100"/>
      </p:scale>
      <p:origin x="0" y="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12/29/2019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Manipulating the M language: This will let you write things like custom functions</a:t>
            </a:r>
          </a:p>
          <a:p>
            <a:pPr lvl="0"/>
            <a:r>
              <a:rPr lang="en-US" sz="1200" kern="1200" dirty="0">
                <a:solidFill>
                  <a:schemeClr val="tx1"/>
                </a:solidFill>
                <a:effectLst/>
                <a:latin typeface="+mn-lt"/>
                <a:ea typeface="+mn-ea"/>
                <a:cs typeface="+mn-cs"/>
              </a:rPr>
              <a:t>Power Pivot: This is the data modeling language.</a:t>
            </a:r>
          </a:p>
          <a:p>
            <a:pPr lvl="0"/>
            <a:r>
              <a:rPr lang="en-US" sz="1200" kern="1200" dirty="0">
                <a:solidFill>
                  <a:schemeClr val="tx1"/>
                </a:solidFill>
                <a:effectLst/>
                <a:latin typeface="+mn-lt"/>
                <a:ea typeface="+mn-ea"/>
                <a:cs typeface="+mn-cs"/>
              </a:rPr>
              <a:t>Power BI: This is the dashboarding/reporting/visualization part of the Microsoft BI stack.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29.gif"/></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3330</Words>
  <Application>Microsoft Office PowerPoint</Application>
  <PresentationFormat>Custom</PresentationFormat>
  <Paragraphs>331</Paragraphs>
  <Slides>60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League Spartan Italics</vt:lpstr>
      <vt:lpstr>Gidole</vt:lpstr>
      <vt:lpstr>Calibri</vt:lpstr>
      <vt:lpstr>League Spartan Bold</vt:lpstr>
      <vt:lpstr>League Spartan</vt:lpstr>
      <vt:lpstr>Open Sans Extra Bold</vt:lpstr>
      <vt:lpstr>Roboto</vt:lpstr>
      <vt:lpstr>Arial</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58</cp:revision>
  <dcterms:created xsi:type="dcterms:W3CDTF">2006-08-16T00:00:00Z</dcterms:created>
  <dcterms:modified xsi:type="dcterms:W3CDTF">2019-12-29T19:05:45Z</dcterms:modified>
  <dc:identifier>DADurESpNu8</dc:identifier>
</cp:coreProperties>
</file>